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5A7E-72FE-463E-BEBE-0371BEA1751E}" type="datetimeFigureOut">
              <a:rPr lang="zh-TW" altLang="en-US" smtClean="0"/>
              <a:pPr/>
              <a:t>2010/3/3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6A7B-1A10-4A23-AB2C-9AF46D583CD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5A7E-72FE-463E-BEBE-0371BEA1751E}" type="datetimeFigureOut">
              <a:rPr lang="zh-TW" altLang="en-US" smtClean="0"/>
              <a:pPr/>
              <a:t>2010/3/3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6A7B-1A10-4A23-AB2C-9AF46D583CD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5A7E-72FE-463E-BEBE-0371BEA1751E}" type="datetimeFigureOut">
              <a:rPr lang="zh-TW" altLang="en-US" smtClean="0"/>
              <a:pPr/>
              <a:t>2010/3/3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6A7B-1A10-4A23-AB2C-9AF46D583CD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5A7E-72FE-463E-BEBE-0371BEA1751E}" type="datetimeFigureOut">
              <a:rPr lang="zh-TW" altLang="en-US" smtClean="0"/>
              <a:pPr/>
              <a:t>2010/3/3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6A7B-1A10-4A23-AB2C-9AF46D583CD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5A7E-72FE-463E-BEBE-0371BEA1751E}" type="datetimeFigureOut">
              <a:rPr lang="zh-TW" altLang="en-US" smtClean="0"/>
              <a:pPr/>
              <a:t>2010/3/3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6A7B-1A10-4A23-AB2C-9AF46D583CD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5A7E-72FE-463E-BEBE-0371BEA1751E}" type="datetimeFigureOut">
              <a:rPr lang="zh-TW" altLang="en-US" smtClean="0"/>
              <a:pPr/>
              <a:t>2010/3/3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6A7B-1A10-4A23-AB2C-9AF46D583CD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5A7E-72FE-463E-BEBE-0371BEA1751E}" type="datetimeFigureOut">
              <a:rPr lang="zh-TW" altLang="en-US" smtClean="0"/>
              <a:pPr/>
              <a:t>2010/3/3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6A7B-1A10-4A23-AB2C-9AF46D583CD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5A7E-72FE-463E-BEBE-0371BEA1751E}" type="datetimeFigureOut">
              <a:rPr lang="zh-TW" altLang="en-US" smtClean="0"/>
              <a:pPr/>
              <a:t>2010/3/3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6A7B-1A10-4A23-AB2C-9AF46D583CD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5A7E-72FE-463E-BEBE-0371BEA1751E}" type="datetimeFigureOut">
              <a:rPr lang="zh-TW" altLang="en-US" smtClean="0"/>
              <a:pPr/>
              <a:t>2010/3/3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6A7B-1A10-4A23-AB2C-9AF46D583CD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5A7E-72FE-463E-BEBE-0371BEA1751E}" type="datetimeFigureOut">
              <a:rPr lang="zh-TW" altLang="en-US" smtClean="0"/>
              <a:pPr/>
              <a:t>2010/3/3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6A7B-1A10-4A23-AB2C-9AF46D583CD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5A7E-72FE-463E-BEBE-0371BEA1751E}" type="datetimeFigureOut">
              <a:rPr lang="zh-TW" altLang="en-US" smtClean="0"/>
              <a:pPr/>
              <a:t>2010/3/3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6A7B-1A10-4A23-AB2C-9AF46D583CD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795A7E-72FE-463E-BEBE-0371BEA1751E}" type="datetimeFigureOut">
              <a:rPr lang="zh-TW" altLang="en-US" smtClean="0"/>
              <a:pPr/>
              <a:t>2010/3/3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66A7B-1A10-4A23-AB2C-9AF46D583CD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285720" y="357166"/>
            <a:ext cx="7500990" cy="1477328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zh-TW" dirty="0" err="1" smtClean="0"/>
              <a:t>Wilf</a:t>
            </a:r>
            <a:r>
              <a:rPr lang="en-US" altLang="zh-TW" dirty="0" smtClean="0"/>
              <a:t>:</a:t>
            </a:r>
          </a:p>
          <a:p>
            <a:pPr marL="342900" indent="-342900">
              <a:buAutoNum type="arabicPeriod"/>
            </a:pPr>
            <a:r>
              <a:rPr lang="en-US" altLang="zh-TW" dirty="0" smtClean="0"/>
              <a:t>Download </a:t>
            </a:r>
            <a:r>
              <a:rPr lang="en-US" altLang="zh-TW" u="sng" dirty="0" smtClean="0"/>
              <a:t>combinatorial</a:t>
            </a:r>
            <a:r>
              <a:rPr lang="zh-TW" altLang="en-US" u="sng" dirty="0" smtClean="0"/>
              <a:t> </a:t>
            </a:r>
            <a:r>
              <a:rPr lang="en-US" altLang="zh-TW" dirty="0" smtClean="0"/>
              <a:t>Algorithm</a:t>
            </a:r>
          </a:p>
          <a:p>
            <a:pPr marL="342900" indent="-342900">
              <a:buAutoNum type="arabicPeriod"/>
            </a:pPr>
            <a:endParaRPr lang="en-US" altLang="zh-TW" dirty="0" smtClean="0"/>
          </a:p>
          <a:p>
            <a:pPr marL="342900" indent="-342900">
              <a:buAutoNum type="arabicPeriod"/>
            </a:pPr>
            <a:r>
              <a:rPr lang="zh-TW" altLang="en-US" dirty="0" smtClean="0"/>
              <a:t>難</a:t>
            </a:r>
            <a:r>
              <a:rPr lang="zh-TW" altLang="en-US" dirty="0"/>
              <a:t>的窮</a:t>
            </a:r>
            <a:r>
              <a:rPr lang="zh-TW" altLang="en-US" dirty="0" smtClean="0"/>
              <a:t>舉</a:t>
            </a:r>
            <a:endParaRPr lang="en-US" altLang="zh-TW" dirty="0"/>
          </a:p>
          <a:p>
            <a:pPr marL="342900" indent="-342900">
              <a:buAutoNum type="arabicPeriod"/>
            </a:pPr>
            <a:r>
              <a:rPr lang="en-US" altLang="zh-TW" dirty="0" smtClean="0"/>
              <a:t>http://www.cs.sunysb.edu/~algorith/implement/wilf/implement.shtml</a:t>
            </a:r>
            <a:endParaRPr lang="zh-TW" altLang="en-US" dirty="0"/>
          </a:p>
        </p:txBody>
      </p:sp>
      <p:cxnSp>
        <p:nvCxnSpPr>
          <p:cNvPr id="11" name="弧形接點 10"/>
          <p:cNvCxnSpPr/>
          <p:nvPr/>
        </p:nvCxnSpPr>
        <p:spPr>
          <a:xfrm>
            <a:off x="2000232" y="928670"/>
            <a:ext cx="214314" cy="142876"/>
          </a:xfrm>
          <a:prstGeom prst="curvedConnector3">
            <a:avLst>
              <a:gd name="adj1" fmla="val 6463"/>
            </a:avLst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文字方塊 14"/>
          <p:cNvSpPr txBox="1"/>
          <p:nvPr/>
        </p:nvSpPr>
        <p:spPr>
          <a:xfrm>
            <a:off x="2143108" y="928670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簡單窮舉</a:t>
            </a:r>
            <a:endParaRPr lang="zh-TW" altLang="en-US" dirty="0"/>
          </a:p>
        </p:txBody>
      </p:sp>
      <p:sp>
        <p:nvSpPr>
          <p:cNvPr id="37" name="文字方塊 36"/>
          <p:cNvSpPr txBox="1"/>
          <p:nvPr/>
        </p:nvSpPr>
        <p:spPr>
          <a:xfrm>
            <a:off x="285720" y="2000240"/>
            <a:ext cx="7500990" cy="2585323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/>
              <a:t>蒼蠅拍的問題：</a:t>
            </a:r>
            <a:endParaRPr lang="en-US" altLang="zh-TW" dirty="0" smtClean="0"/>
          </a:p>
          <a:p>
            <a:r>
              <a:rPr lang="zh-TW" altLang="en-US" dirty="0" smtClean="0"/>
              <a:t>如何挑選出一個圓可以剛好覆蓋所有的蒼蠅？</a:t>
            </a:r>
            <a:r>
              <a:rPr lang="en-US" altLang="zh-TW" dirty="0" smtClean="0"/>
              <a:t>(minimize)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 smtClean="0"/>
          </a:p>
        </p:txBody>
      </p:sp>
      <p:sp>
        <p:nvSpPr>
          <p:cNvPr id="24" name="橢圓 23"/>
          <p:cNvSpPr/>
          <p:nvPr/>
        </p:nvSpPr>
        <p:spPr>
          <a:xfrm>
            <a:off x="1714480" y="3000372"/>
            <a:ext cx="1143008" cy="114300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7" name="直線接點 16"/>
          <p:cNvCxnSpPr/>
          <p:nvPr/>
        </p:nvCxnSpPr>
        <p:spPr>
          <a:xfrm>
            <a:off x="428596" y="3857628"/>
            <a:ext cx="285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線接點 18"/>
          <p:cNvCxnSpPr/>
          <p:nvPr/>
        </p:nvCxnSpPr>
        <p:spPr>
          <a:xfrm rot="5400000">
            <a:off x="357158" y="3571876"/>
            <a:ext cx="185738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文字方塊 22"/>
          <p:cNvSpPr txBox="1"/>
          <p:nvPr/>
        </p:nvSpPr>
        <p:spPr>
          <a:xfrm>
            <a:off x="2285984" y="3143248"/>
            <a:ext cx="357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/>
              <a:t>x</a:t>
            </a:r>
            <a:endParaRPr lang="zh-TW" altLang="en-US" sz="1400" dirty="0"/>
          </a:p>
        </p:txBody>
      </p:sp>
      <p:sp>
        <p:nvSpPr>
          <p:cNvPr id="25" name="文字方塊 24"/>
          <p:cNvSpPr txBox="1"/>
          <p:nvPr/>
        </p:nvSpPr>
        <p:spPr>
          <a:xfrm>
            <a:off x="1577470" y="3371856"/>
            <a:ext cx="357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/>
              <a:t>x</a:t>
            </a:r>
            <a:endParaRPr lang="zh-TW" altLang="en-US" sz="1400" dirty="0"/>
          </a:p>
        </p:txBody>
      </p:sp>
      <p:sp>
        <p:nvSpPr>
          <p:cNvPr id="26" name="文字方塊 25"/>
          <p:cNvSpPr txBox="1"/>
          <p:nvPr/>
        </p:nvSpPr>
        <p:spPr>
          <a:xfrm>
            <a:off x="1928794" y="3214686"/>
            <a:ext cx="357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/>
              <a:t>x</a:t>
            </a:r>
            <a:endParaRPr lang="zh-TW" altLang="en-US" sz="1400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2287177" y="3954431"/>
            <a:ext cx="357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/>
              <a:t>x</a:t>
            </a:r>
            <a:endParaRPr lang="zh-TW" altLang="en-US" sz="1400" dirty="0"/>
          </a:p>
        </p:txBody>
      </p:sp>
      <p:sp>
        <p:nvSpPr>
          <p:cNvPr id="28" name="文字方塊 27"/>
          <p:cNvSpPr txBox="1"/>
          <p:nvPr/>
        </p:nvSpPr>
        <p:spPr>
          <a:xfrm>
            <a:off x="2000232" y="3786190"/>
            <a:ext cx="357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/>
              <a:t>x</a:t>
            </a:r>
            <a:endParaRPr lang="zh-TW" altLang="en-US" sz="1400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2153631" y="2826893"/>
            <a:ext cx="357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/>
              <a:t>x</a:t>
            </a:r>
            <a:endParaRPr lang="zh-TW" altLang="en-US" sz="1400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2500298" y="3714752"/>
            <a:ext cx="357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/>
              <a:t>x</a:t>
            </a:r>
            <a:endParaRPr lang="zh-TW" altLang="en-US" sz="1400" dirty="0"/>
          </a:p>
        </p:txBody>
      </p:sp>
      <p:sp>
        <p:nvSpPr>
          <p:cNvPr id="31" name="文字方塊 30"/>
          <p:cNvSpPr txBox="1"/>
          <p:nvPr/>
        </p:nvSpPr>
        <p:spPr>
          <a:xfrm>
            <a:off x="2071670" y="3571876"/>
            <a:ext cx="357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/>
              <a:t>x</a:t>
            </a:r>
            <a:endParaRPr lang="zh-TW" altLang="en-US" sz="1400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2643174" y="3214686"/>
            <a:ext cx="357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/>
              <a:t>x</a:t>
            </a:r>
            <a:endParaRPr lang="zh-TW" altLang="en-US" sz="1400" dirty="0"/>
          </a:p>
        </p:txBody>
      </p:sp>
      <p:sp>
        <p:nvSpPr>
          <p:cNvPr id="33" name="文字方塊 32"/>
          <p:cNvSpPr txBox="1"/>
          <p:nvPr/>
        </p:nvSpPr>
        <p:spPr>
          <a:xfrm>
            <a:off x="1785918" y="3643314"/>
            <a:ext cx="357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/>
              <a:t>x</a:t>
            </a:r>
            <a:endParaRPr lang="zh-TW" altLang="en-US" sz="1400" dirty="0"/>
          </a:p>
        </p:txBody>
      </p:sp>
      <p:sp>
        <p:nvSpPr>
          <p:cNvPr id="34" name="文字方塊 33"/>
          <p:cNvSpPr txBox="1"/>
          <p:nvPr/>
        </p:nvSpPr>
        <p:spPr>
          <a:xfrm>
            <a:off x="2428860" y="3643314"/>
            <a:ext cx="357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/>
              <a:t>x</a:t>
            </a:r>
            <a:endParaRPr lang="zh-TW" altLang="en-US" sz="1400" dirty="0"/>
          </a:p>
        </p:txBody>
      </p:sp>
      <p:sp>
        <p:nvSpPr>
          <p:cNvPr id="38" name="橢圓 37"/>
          <p:cNvSpPr/>
          <p:nvPr/>
        </p:nvSpPr>
        <p:spPr>
          <a:xfrm>
            <a:off x="4071934" y="2857496"/>
            <a:ext cx="2357454" cy="1500198"/>
          </a:xfrm>
          <a:prstGeom prst="ellips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橢圓 38"/>
          <p:cNvSpPr/>
          <p:nvPr/>
        </p:nvSpPr>
        <p:spPr>
          <a:xfrm>
            <a:off x="4929190" y="2928934"/>
            <a:ext cx="1071570" cy="1000132"/>
          </a:xfrm>
          <a:prstGeom prst="ellips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文字方塊 39"/>
          <p:cNvSpPr txBox="1"/>
          <p:nvPr/>
        </p:nvSpPr>
        <p:spPr>
          <a:xfrm>
            <a:off x="5357818" y="3286124"/>
            <a:ext cx="2857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050" dirty="0" smtClean="0"/>
              <a:t>●</a:t>
            </a:r>
            <a:endParaRPr lang="zh-TW" altLang="en-US" sz="1050" dirty="0"/>
          </a:p>
        </p:txBody>
      </p:sp>
      <p:cxnSp>
        <p:nvCxnSpPr>
          <p:cNvPr id="42" name="直線接點 41"/>
          <p:cNvCxnSpPr/>
          <p:nvPr/>
        </p:nvCxnSpPr>
        <p:spPr>
          <a:xfrm rot="5400000">
            <a:off x="4179091" y="3679033"/>
            <a:ext cx="428628" cy="3571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文字方塊 42"/>
          <p:cNvSpPr txBox="1"/>
          <p:nvPr/>
        </p:nvSpPr>
        <p:spPr>
          <a:xfrm>
            <a:off x="3428992" y="4000504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infeasible</a:t>
            </a:r>
            <a:endParaRPr lang="zh-TW" altLang="en-US" dirty="0"/>
          </a:p>
        </p:txBody>
      </p:sp>
      <p:cxnSp>
        <p:nvCxnSpPr>
          <p:cNvPr id="45" name="直線接點 44"/>
          <p:cNvCxnSpPr/>
          <p:nvPr/>
        </p:nvCxnSpPr>
        <p:spPr>
          <a:xfrm flipV="1">
            <a:off x="5857884" y="3143248"/>
            <a:ext cx="714380" cy="714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文字方塊 45"/>
          <p:cNvSpPr txBox="1"/>
          <p:nvPr/>
        </p:nvSpPr>
        <p:spPr>
          <a:xfrm>
            <a:off x="6572264" y="2928934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feasible</a:t>
            </a:r>
            <a:endParaRPr lang="zh-TW" altLang="en-US" dirty="0"/>
          </a:p>
        </p:txBody>
      </p:sp>
      <p:sp>
        <p:nvSpPr>
          <p:cNvPr id="49" name="文字方塊 48"/>
          <p:cNvSpPr txBox="1"/>
          <p:nvPr/>
        </p:nvSpPr>
        <p:spPr>
          <a:xfrm>
            <a:off x="5143504" y="3357562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optimal</a:t>
            </a:r>
            <a:endParaRPr lang="zh-TW" altLang="en-US" dirty="0"/>
          </a:p>
        </p:txBody>
      </p:sp>
      <p:sp>
        <p:nvSpPr>
          <p:cNvPr id="51" name="文字方塊 50"/>
          <p:cNvSpPr txBox="1"/>
          <p:nvPr/>
        </p:nvSpPr>
        <p:spPr>
          <a:xfrm>
            <a:off x="500034" y="4143380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(n,2)</a:t>
            </a:r>
            <a:r>
              <a:rPr lang="zh-TW" altLang="en-US" dirty="0" smtClean="0"/>
              <a:t> </a:t>
            </a:r>
            <a:r>
              <a:rPr lang="en-US" altLang="zh-TW" dirty="0" smtClean="0"/>
              <a:t>or (n,3)</a:t>
            </a:r>
            <a:endParaRPr lang="zh-TW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58</Words>
  <Application>Microsoft Office PowerPoint</Application>
  <PresentationFormat>如螢幕大小 (4:3)</PresentationFormat>
  <Paragraphs>29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投影片 1</vt:lpstr>
    </vt:vector>
  </TitlesOfParts>
  <Company>CSBB Lab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綠</dc:creator>
  <cp:lastModifiedBy>綠</cp:lastModifiedBy>
  <cp:revision>7</cp:revision>
  <dcterms:created xsi:type="dcterms:W3CDTF">2010-03-03T07:45:29Z</dcterms:created>
  <dcterms:modified xsi:type="dcterms:W3CDTF">2010-03-03T09:32:20Z</dcterms:modified>
</cp:coreProperties>
</file>